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00" autoAdjust="0"/>
    <p:restoredTop sz="89947" autoAdjust="0"/>
  </p:normalViewPr>
  <p:slideViewPr>
    <p:cSldViewPr>
      <p:cViewPr varScale="1">
        <p:scale>
          <a:sx n="75" d="100"/>
          <a:sy n="75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98587"/>
          <a:ext cx="8964487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6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600" kern="1200" dirty="0"/>
        </a:p>
      </dsp:txBody>
      <dsp:txXfrm>
        <a:off x="0" y="98587"/>
        <a:ext cx="8964487" cy="1108800"/>
      </dsp:txXfrm>
    </dsp:sp>
    <dsp:sp modelId="{C07038F8-E79F-4B31-97C1-099D22481560}">
      <dsp:nvSpPr>
        <dsp:cNvPr id="0" name=""/>
        <dsp:cNvSpPr/>
      </dsp:nvSpPr>
      <dsp:spPr>
        <a:xfrm>
          <a:off x="582897" y="47409"/>
          <a:ext cx="6092408" cy="29249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82897" y="47409"/>
        <a:ext cx="6092408" cy="292493"/>
      </dsp:txXfrm>
    </dsp:sp>
    <dsp:sp modelId="{842A243B-FF44-438A-A4CB-795D7185916F}">
      <dsp:nvSpPr>
        <dsp:cNvPr id="0" name=""/>
        <dsp:cNvSpPr/>
      </dsp:nvSpPr>
      <dsp:spPr>
        <a:xfrm>
          <a:off x="0" y="1348966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600" kern="1200" dirty="0"/>
        </a:p>
      </dsp:txBody>
      <dsp:txXfrm>
        <a:off x="0" y="1348966"/>
        <a:ext cx="8964487" cy="882000"/>
      </dsp:txXfrm>
    </dsp:sp>
    <dsp:sp modelId="{F1A575A7-3334-476E-BBDB-A18E79480A0A}">
      <dsp:nvSpPr>
        <dsp:cNvPr id="0" name=""/>
        <dsp:cNvSpPr/>
      </dsp:nvSpPr>
      <dsp:spPr>
        <a:xfrm>
          <a:off x="612220" y="1292632"/>
          <a:ext cx="6465842" cy="29249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12220" y="1292632"/>
        <a:ext cx="6465842" cy="292493"/>
      </dsp:txXfrm>
    </dsp:sp>
    <dsp:sp modelId="{7C81AF52-D7AF-4C04-87C8-0D14AF3EEEFE}">
      <dsp:nvSpPr>
        <dsp:cNvPr id="0" name=""/>
        <dsp:cNvSpPr/>
      </dsp:nvSpPr>
      <dsp:spPr>
        <a:xfrm>
          <a:off x="0" y="2373700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600" kern="1200" dirty="0"/>
        </a:p>
      </dsp:txBody>
      <dsp:txXfrm>
        <a:off x="0" y="2373700"/>
        <a:ext cx="8964487" cy="882000"/>
      </dsp:txXfrm>
    </dsp:sp>
    <dsp:sp modelId="{620E2454-A7D5-4B8F-B111-20E1D101DE6C}">
      <dsp:nvSpPr>
        <dsp:cNvPr id="0" name=""/>
        <dsp:cNvSpPr/>
      </dsp:nvSpPr>
      <dsp:spPr>
        <a:xfrm>
          <a:off x="612220" y="2317366"/>
          <a:ext cx="6422167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12220" y="2317366"/>
        <a:ext cx="6422167" cy="292493"/>
      </dsp:txXfrm>
    </dsp:sp>
    <dsp:sp modelId="{48EF2F2F-2BDC-425C-905F-29CD3BDCE372}">
      <dsp:nvSpPr>
        <dsp:cNvPr id="0" name=""/>
        <dsp:cNvSpPr/>
      </dsp:nvSpPr>
      <dsp:spPr>
        <a:xfrm>
          <a:off x="0" y="3340213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600" kern="1200" dirty="0"/>
        </a:p>
      </dsp:txBody>
      <dsp:txXfrm>
        <a:off x="0" y="3340213"/>
        <a:ext cx="8964487" cy="882000"/>
      </dsp:txXfrm>
    </dsp:sp>
    <dsp:sp modelId="{6F44BD81-89DD-4A9A-83EF-16C8E19C4447}">
      <dsp:nvSpPr>
        <dsp:cNvPr id="0" name=""/>
        <dsp:cNvSpPr/>
      </dsp:nvSpPr>
      <dsp:spPr>
        <a:xfrm>
          <a:off x="612220" y="3342100"/>
          <a:ext cx="6321765" cy="292493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12220" y="3342100"/>
        <a:ext cx="6321765" cy="292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5172" y="200594"/>
        <a:ext cx="1360917" cy="529200"/>
      </dsp:txXfrm>
    </dsp:sp>
    <dsp:sp modelId="{52AB6641-52CE-41FB-8E6E-47B80E02E718}">
      <dsp:nvSpPr>
        <dsp:cNvPr id="0" name=""/>
        <dsp:cNvSpPr/>
      </dsp:nvSpPr>
      <dsp:spPr>
        <a:xfrm>
          <a:off x="1189170" y="127216"/>
          <a:ext cx="7753195" cy="6759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189170" y="127216"/>
        <a:ext cx="7753195" cy="675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75907" y="107688"/>
        <a:ext cx="3859616" cy="292493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04878" y="1352912"/>
        <a:ext cx="3859616" cy="292493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04878" y="2377646"/>
        <a:ext cx="3859616" cy="292493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04878" y="3402379"/>
        <a:ext cx="3859616" cy="2924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200993" y="72005"/>
        <a:ext cx="7830278" cy="6826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77081" y="0"/>
        <a:ext cx="3859616" cy="182808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04878" y="903297"/>
        <a:ext cx="3859616" cy="182808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04878" y="2221006"/>
        <a:ext cx="3859616" cy="182808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04878" y="3538714"/>
        <a:ext cx="3859616" cy="1828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3617" y="115050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05746" y="57756"/>
        <a:ext cx="7830278" cy="8266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75907" y="17568"/>
        <a:ext cx="3859616" cy="310774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04878" y="1849343"/>
        <a:ext cx="3859616" cy="310774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04878" y="3205873"/>
        <a:ext cx="3859616" cy="3107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05744" y="2"/>
        <a:ext cx="7830278" cy="8266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206217" y="1"/>
        <a:ext cx="7830278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«Рухани </a:t>
            </a:r>
            <a:r>
              <a:rPr lang="kk-KZ" sz="3600" b="1" dirty="0" smtClean="0">
                <a:solidFill>
                  <a:srgbClr val="002060"/>
                </a:solidFill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9971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="" xmlns:p14="http://schemas.microsoft.com/office/powerpoint/2010/main" val="25250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user</cp:lastModifiedBy>
  <cp:revision>297</cp:revision>
  <dcterms:created xsi:type="dcterms:W3CDTF">2017-01-31T04:13:23Z</dcterms:created>
  <dcterms:modified xsi:type="dcterms:W3CDTF">2017-08-09T08:26:36Z</dcterms:modified>
</cp:coreProperties>
</file>